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71" r:id="rId6"/>
    <p:sldId id="257" r:id="rId7"/>
    <p:sldId id="265" r:id="rId8"/>
    <p:sldId id="278" r:id="rId9"/>
    <p:sldId id="258" r:id="rId10"/>
    <p:sldId id="276" r:id="rId11"/>
    <p:sldId id="274" r:id="rId12"/>
    <p:sldId id="275" r:id="rId13"/>
    <p:sldId id="261" r:id="rId14"/>
    <p:sldId id="277" r:id="rId15"/>
    <p:sldId id="269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32957" y="2644170"/>
            <a:ext cx="37260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600" dirty="0"/>
              <a:t>HACCP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56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15715"/>
          <a:stretch/>
        </p:blipFill>
        <p:spPr>
          <a:xfrm>
            <a:off x="6059596" y="182751"/>
            <a:ext cx="5470887" cy="653373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628467" y="202566"/>
            <a:ext cx="272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+mj-lt"/>
              </a:rPr>
              <a:t>KOELKAST</a:t>
            </a:r>
            <a:endParaRPr lang="nl-NL" sz="3600" dirty="0">
              <a:latin typeface="+mj-lt"/>
            </a:endParaRP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7714" y="110243"/>
            <a:ext cx="562791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Bewaarcondities bewaken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Koelkast temperatuur 4</a:t>
            </a:r>
            <a:r>
              <a:rPr lang="nl-NL" sz="2000" cap="small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º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Altijd dezelfde indeling: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Rauw onderin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Producten afdekken en  TGT maximaal 2 dagen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Warme gerechten eerst afkoelen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Bederfelijke producten niet lang buiten koelkast</a:t>
            </a: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 2 uur weggooien)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cap="small" dirty="0" smtClean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endParaRPr lang="nl-NL" cap="small" dirty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endParaRPr lang="nl-NL" cap="small" dirty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endParaRPr lang="nl-NL" cap="small" dirty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760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44315" y="2098432"/>
            <a:ext cx="6836200" cy="3540368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l-NL" altLang="nl-NL" cap="none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Vaste </a:t>
            </a:r>
            <a:r>
              <a:rPr lang="nl-NL" altLang="nl-NL" cap="none" dirty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plek</a:t>
            </a:r>
            <a:r>
              <a:rPr lang="nl-NL" altLang="nl-NL" cap="none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.</a:t>
            </a:r>
            <a:br>
              <a:rPr lang="nl-NL" altLang="nl-NL" cap="none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</a:br>
            <a:endParaRPr lang="nl-NL" altLang="nl-NL" cap="none" dirty="0" smtClean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l-NL" altLang="nl-NL" cap="none" dirty="0" err="1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Fifo</a:t>
            </a:r>
            <a:r>
              <a:rPr lang="nl-NL" altLang="nl-NL" cap="none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 regel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NL" altLang="nl-NL" cap="none" dirty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l-NL" altLang="nl-NL" cap="none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THT (kan vaak langer dan datum)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l-NL" altLang="nl-NL" cap="none" dirty="0" smtClean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l-NL" altLang="nl-NL" cap="none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Non </a:t>
            </a:r>
            <a:r>
              <a:rPr lang="nl-NL" altLang="nl-NL" cap="none" dirty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food producten  (zoals schoonmaakmiddelen) apart </a:t>
            </a:r>
            <a:r>
              <a:rPr lang="nl-NL" altLang="nl-NL" cap="none" dirty="0" smtClean="0"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zetten</a:t>
            </a:r>
            <a:endParaRPr lang="nl-NL" altLang="nl-NL" cap="none" dirty="0">
              <a:latin typeface="Arial" panose="020B0604020202020204" pitchFamily="34" charset="0"/>
              <a:ea typeface="Futura Medium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0984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dirty="0" smtClean="0"/>
              <a:t>Voorraadkast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52" y="1905000"/>
            <a:ext cx="3813415" cy="43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5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42" y="1404257"/>
            <a:ext cx="4502050" cy="419099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047454" y="712801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/>
              <a:t>Vriezer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60400" y="2226733"/>
            <a:ext cx="558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Gesloten bakje of diepvrieszak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Naam en invriesdatum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Houdbaarheid = ongeveer 3 maanden zonder kwaliteitsverlies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..maar brood korter (4 weken), vlees langer (12 maanden)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81720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HACCP </a:t>
            </a:r>
            <a:r>
              <a:rPr lang="nl-NL" sz="2000" b="1" dirty="0" smtClean="0">
                <a:solidFill>
                  <a:srgbClr val="FF0000"/>
                </a:solidFill>
              </a:rPr>
              <a:t>H</a:t>
            </a:r>
            <a:r>
              <a:rPr lang="nl-NL" sz="2000" dirty="0" smtClean="0"/>
              <a:t>azard </a:t>
            </a:r>
            <a:r>
              <a:rPr lang="nl-NL" sz="2000" b="1" dirty="0">
                <a:solidFill>
                  <a:srgbClr val="FF0000"/>
                </a:solidFill>
              </a:rPr>
              <a:t>A</a:t>
            </a:r>
            <a:r>
              <a:rPr lang="nl-NL" sz="2000" dirty="0"/>
              <a:t>nalysis </a:t>
            </a:r>
            <a:r>
              <a:rPr lang="nl-NL" sz="2000" b="1" dirty="0" err="1">
                <a:solidFill>
                  <a:srgbClr val="FF0000"/>
                </a:solidFill>
              </a:rPr>
              <a:t>a</a:t>
            </a:r>
            <a:r>
              <a:rPr lang="nl-NL" sz="2000" dirty="0" err="1"/>
              <a:t>nd</a:t>
            </a:r>
            <a:r>
              <a:rPr lang="nl-NL" sz="2000" dirty="0"/>
              <a:t> </a:t>
            </a:r>
            <a:r>
              <a:rPr lang="nl-NL" sz="2000" b="1" dirty="0">
                <a:solidFill>
                  <a:srgbClr val="FF0000"/>
                </a:solidFill>
              </a:rPr>
              <a:t>C</a:t>
            </a:r>
            <a:r>
              <a:rPr lang="nl-NL" sz="2000" dirty="0"/>
              <a:t>ritical </a:t>
            </a:r>
            <a:r>
              <a:rPr lang="nl-NL" sz="2000" b="1" dirty="0">
                <a:solidFill>
                  <a:srgbClr val="FF0000"/>
                </a:solidFill>
              </a:rPr>
              <a:t>C</a:t>
            </a:r>
            <a:r>
              <a:rPr lang="nl-NL" sz="2000" dirty="0"/>
              <a:t>ontrol </a:t>
            </a:r>
            <a:r>
              <a:rPr lang="nl-NL" sz="2000" b="1" dirty="0">
                <a:solidFill>
                  <a:srgbClr val="FF0000"/>
                </a:solidFill>
              </a:rPr>
              <a:t>p</a:t>
            </a:r>
            <a:r>
              <a:rPr lang="nl-NL" sz="2000" dirty="0"/>
              <a:t>oints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3600" dirty="0" smtClean="0">
                <a:latin typeface="Arial" charset="0"/>
              </a:rPr>
              <a:t>=</a:t>
            </a:r>
            <a:r>
              <a:rPr lang="nl-NL" dirty="0" smtClean="0">
                <a:latin typeface="Arial" charset="0"/>
              </a:rPr>
              <a:t> </a:t>
            </a:r>
            <a:r>
              <a:rPr lang="nl-NL" sz="2800" b="1" dirty="0" smtClean="0">
                <a:latin typeface="Arial" charset="0"/>
              </a:rPr>
              <a:t>voedselveiligheidssysteem</a:t>
            </a:r>
            <a:endParaRPr lang="nl-NL" sz="2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nl-NL" b="1" dirty="0">
              <a:latin typeface="Arial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Op elk </a:t>
            </a:r>
            <a:r>
              <a:rPr lang="nl-NL" u="sng" dirty="0" smtClean="0">
                <a:latin typeface="Arial" charset="0"/>
              </a:rPr>
              <a:t>gevaarlijk</a:t>
            </a:r>
            <a:r>
              <a:rPr lang="nl-NL" dirty="0" smtClean="0">
                <a:latin typeface="Arial" charset="0"/>
              </a:rPr>
              <a:t> moment in </a:t>
            </a:r>
            <a:r>
              <a:rPr lang="nl-NL" dirty="0">
                <a:latin typeface="Arial" charset="0"/>
              </a:rPr>
              <a:t>de productie </a:t>
            </a:r>
            <a:endParaRPr lang="nl-NL" dirty="0" smtClean="0">
              <a:latin typeface="Arial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Zijn er </a:t>
            </a:r>
            <a:r>
              <a:rPr lang="nl-NL" u="sng" dirty="0" smtClean="0">
                <a:latin typeface="Arial" charset="0"/>
              </a:rPr>
              <a:t>afspraken</a:t>
            </a:r>
            <a:r>
              <a:rPr lang="nl-NL" dirty="0" smtClean="0">
                <a:latin typeface="Arial" charset="0"/>
              </a:rPr>
              <a:t> hoe er op gelet moet worden</a:t>
            </a: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Dat het product </a:t>
            </a:r>
            <a:r>
              <a:rPr lang="nl-NL" u="sng" dirty="0" smtClean="0">
                <a:latin typeface="Arial" charset="0"/>
              </a:rPr>
              <a:t>veilig</a:t>
            </a:r>
            <a:r>
              <a:rPr lang="nl-NL" dirty="0" smtClean="0">
                <a:latin typeface="Arial" charset="0"/>
              </a:rPr>
              <a:t> blijft voor de gezondheid</a:t>
            </a:r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30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659478" y="5990448"/>
            <a:ext cx="244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Bacteriën</a:t>
            </a:r>
            <a:endParaRPr lang="nl-NL" sz="2800" dirty="0"/>
          </a:p>
        </p:txBody>
      </p:sp>
      <p:sp>
        <p:nvSpPr>
          <p:cNvPr id="7" name="Rechthoek 6"/>
          <p:cNvSpPr/>
          <p:nvPr/>
        </p:nvSpPr>
        <p:spPr>
          <a:xfrm>
            <a:off x="4529666" y="5960357"/>
            <a:ext cx="224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Schimmels</a:t>
            </a:r>
            <a:endParaRPr lang="nl-NL" sz="2800" dirty="0"/>
          </a:p>
        </p:txBody>
      </p:sp>
      <p:sp>
        <p:nvSpPr>
          <p:cNvPr id="9" name="Rechthoek 8"/>
          <p:cNvSpPr/>
          <p:nvPr/>
        </p:nvSpPr>
        <p:spPr>
          <a:xfrm>
            <a:off x="8982100" y="5898802"/>
            <a:ext cx="160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Gisten</a:t>
            </a:r>
            <a:endParaRPr lang="nl-NL" sz="2800" dirty="0"/>
          </a:p>
        </p:txBody>
      </p:sp>
      <p:sp>
        <p:nvSpPr>
          <p:cNvPr id="2" name="AutoShape 2" descr="Afbeeldingsresultaat voor schimme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333"/>
            <a:ext cx="4100908" cy="20504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19" y="1302601"/>
            <a:ext cx="2020477" cy="151535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9" y="4061929"/>
            <a:ext cx="1573623" cy="98351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5" y="2128220"/>
            <a:ext cx="2011683" cy="151467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3" y="3910787"/>
            <a:ext cx="4877487" cy="166584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050454" y="344799"/>
            <a:ext cx="915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orzaken besmetting van micro-organismen voorkomen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76" y="2911189"/>
            <a:ext cx="3393320" cy="26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0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00200" y="2175933"/>
            <a:ext cx="767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40940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13537" y="965200"/>
            <a:ext cx="7927627" cy="559888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78514" y="932002"/>
            <a:ext cx="3052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Bedrijfshygiëne</a:t>
            </a:r>
          </a:p>
          <a:p>
            <a:endParaRPr lang="nl-NL" sz="2800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62" y="4236648"/>
            <a:ext cx="3539323" cy="245764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3538" y="1794873"/>
            <a:ext cx="353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zoals: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Inrichting van de ruimtes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dagelijks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schoonmaakplan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wat , wanneer, hoe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88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740" y="136661"/>
            <a:ext cx="5141459" cy="672133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6195" y="1089892"/>
            <a:ext cx="50148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Persoonlijke hygiëne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Uitvoering van regels zoals: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Goed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wassen rauw product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Proeflepel gebruiken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Voedsel retour of gevallen weggooien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1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2806275"/>
            <a:ext cx="4572000" cy="357716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94581" y="791440"/>
            <a:ext cx="335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Hulpmiddelen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Kruisbesmetting voorkomen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44" y="110464"/>
            <a:ext cx="3248841" cy="62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4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6" y="3803577"/>
            <a:ext cx="4645479" cy="261695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88" y="190501"/>
            <a:ext cx="3806481" cy="35324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26834" y="3168525"/>
            <a:ext cx="2280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ontroles: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	temperatuur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	vervuiling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13" y="1000802"/>
            <a:ext cx="2980619" cy="21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2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5035" y="1121949"/>
            <a:ext cx="4825073" cy="33336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626" y="696644"/>
            <a:ext cx="3286352" cy="233423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600200" y="5257799"/>
            <a:ext cx="4626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oderen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 datum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27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0FD2EBEFE0D488D0946A884B1A9DE" ma:contentTypeVersion="12" ma:contentTypeDescription="Een nieuw document maken." ma:contentTypeScope="" ma:versionID="92ee653d64925db5d74b13c5bf23beba">
  <xsd:schema xmlns:xsd="http://www.w3.org/2001/XMLSchema" xmlns:xs="http://www.w3.org/2001/XMLSchema" xmlns:p="http://schemas.microsoft.com/office/2006/metadata/properties" xmlns:ns2="887056e5-f88d-46d1-9611-a3f4b12c3a07" xmlns:ns3="8222ef23-ae55-416f-bf35-13fd773054d5" targetNamespace="http://schemas.microsoft.com/office/2006/metadata/properties" ma:root="true" ma:fieldsID="1bd1f90a080a276754e7cb7f98aadbe7" ns2:_="" ns3:_="">
    <xsd:import namespace="887056e5-f88d-46d1-9611-a3f4b12c3a07"/>
    <xsd:import namespace="8222ef23-ae55-416f-bf35-13fd77305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056e5-f88d-46d1-9611-a3f4b12c3a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2ef23-ae55-416f-bf35-13fd77305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0BAE75A-E6F4-4347-A970-005814553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056e5-f88d-46d1-9611-a3f4b12c3a07"/>
    <ds:schemaRef ds:uri="8222ef23-ae55-416f-bf35-13fd77305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00CC-03EC-4AAB-A007-40518C4EE58B}">
  <ds:schemaRefs>
    <ds:schemaRef ds:uri="887056e5-f88d-46d1-9611-a3f4b12c3a0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222ef23-ae55-416f-bf35-13fd773054d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546FBA-33AF-43D2-9F19-3F05AAE06A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EE0542-CA58-4E0D-A85C-4A71925863F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335</TotalTime>
  <Words>183</Words>
  <Application>Microsoft Office PowerPoint</Application>
  <PresentationFormat>Breedbeeld</PresentationFormat>
  <Paragraphs>77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Futura Medium</vt:lpstr>
      <vt:lpstr>Tw Cen MT</vt:lpstr>
      <vt:lpstr>Druppel</vt:lpstr>
      <vt:lpstr>PowerPoint-presentatie</vt:lpstr>
      <vt:lpstr>HACCP Hazard Analysis and Critical Control points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Voorraadkast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</dc:title>
  <dc:creator>Michel Walda</dc:creator>
  <cp:lastModifiedBy>Mecheline Lips-Maas</cp:lastModifiedBy>
  <cp:revision>29</cp:revision>
  <dcterms:created xsi:type="dcterms:W3CDTF">2016-01-24T10:37:22Z</dcterms:created>
  <dcterms:modified xsi:type="dcterms:W3CDTF">2020-12-09T10:37:38Z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0x0101000E00FD2EBEFE0D488D0946A884B1A9DE</vt:lpwstr>
  </property>
</Properties>
</file>